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41A2-640D-4579-AA91-DC7D8662F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70B5C-0AE4-4581-950C-E915BF81C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16400-D4D6-4818-B85A-AA5DABB5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47742-C253-4F8E-8605-F9C17DD8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17CFC-69DC-41CC-A33D-2408C709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9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EF7A-B950-4627-B3A4-F9F77E01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8AEC9-4599-4C37-82E4-2A84250B3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1E6C1-BC3C-406A-A37B-75E98D4B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DE4D2-4C4A-46D9-9956-F6B8594B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3BAB7-84B9-43CF-8F26-8FD69262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6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51DA5-F082-47AA-A3A2-82C77E95F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0D80B-D34E-4C89-8C2A-F244249DE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3DD88-8444-4A81-AEB3-46A98456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B41F-6A82-41D1-AAAF-0B5D905A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0B5AA-16A1-48BE-AD15-4DDB3FC1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7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9BF8-5770-4157-BAE0-0BA77DFF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AF9E2-2D81-43B7-BA31-10B92691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6A63-9904-42ED-A2B0-E5A83DA0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9DE2B-BB33-4E4D-8ED8-7EDDFB338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343B-B89A-4136-AE9B-6A983567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3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93CC7-152F-42EF-B3A5-885123B1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9E645-9360-4708-B4D8-0A9EDEBB6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0E0A3-7FFF-480E-BA96-A82C8E36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9BB43-D743-4993-BB39-09A7932F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8E069-25E4-466F-B0D1-71F2CF7A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672F-CCE2-4842-9AD7-89CE1AE36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7EBE4-D1CE-467C-B9D5-789E724AD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946A9-F89C-45D9-9143-5A7DCE3F8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81830-8FF9-4145-B3F7-940BA0DD6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343AC-1CCE-48A6-B1A2-19553F50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A6E26-76BA-4E6E-92E0-DB4CE547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97A0-0D75-4C59-BF00-A3F7F728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60E8B-6289-46CB-9A6C-1E1B612EE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20FE4-00FE-4BCB-B5FF-59493EDAE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2FF9E-BD0D-414A-BA4A-0CDE28B4C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3747F3-36C0-40BD-9149-A52733943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0E8420-20FF-45E7-892E-316278A56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FFFBC-3AFB-4BEC-A709-9A2646B3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E9658-B2C4-4686-905A-5E6D8FCA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01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E391-F928-4542-B789-F9ADC06C6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072C2-E778-46FE-ABA0-B0FE1C39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F1EAC-7B4F-4DBE-978F-009F80C8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3BAE4-8FDD-4382-AF56-91B90C0A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4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9A26F-ECDD-4A1A-AB72-BAC5F633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89EB4-B5A9-4479-A402-5F4A8852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D1D7B-0B8A-4694-B643-AA8B68B5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B2173-107F-4CB1-A17A-E7A25210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42AD9-0971-4AD1-BA8A-FA2812784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8CA22-9B3B-4B52-A7B4-C30ED8670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150D6-ED43-4935-AD92-671AFCB2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BBCD0-0132-4312-8595-19DD4F59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5F78E-FD99-4CBE-9E4A-EB7B118F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12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536A6-50D1-4A68-8497-66E6871E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16D1E-987A-46ED-BCA8-7A640CC07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65A9B-DBAD-409E-A295-AEEB9AEBA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EB038-E7B1-4DC9-AC3D-123A3BE1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286FC-CEA1-4E67-8F9F-5326CCB1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DBD9D-8A33-471C-8EF5-9323BABA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972E72-94C2-487A-A6EF-18758B08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5AD57-C6AA-41E8-8344-C94DAFBC4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96075-E558-48C3-9A01-4527DCAE0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FD41-7E32-412A-9C25-F6FDAD1CC72A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FC72E-D63E-4844-847C-C42226400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D1CA2-DBCA-4B69-A71B-12956C318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0FCE-D023-4ADE-B8F9-1930406FC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0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F2B1-D685-4A9B-AB8D-9CA144353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1120"/>
            <a:ext cx="9144000" cy="848663"/>
          </a:xfrm>
        </p:spPr>
        <p:txBody>
          <a:bodyPr>
            <a:normAutofit fontScale="90000"/>
          </a:bodyPr>
          <a:lstStyle/>
          <a:p>
            <a:r>
              <a:rPr lang="en-GB" dirty="0"/>
              <a:t>Saving screen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FB395-BBA7-4040-B2C0-A5034BE18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4242" y="3257634"/>
            <a:ext cx="9023758" cy="38635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JOSO Junior Online Safety Officer  </a:t>
            </a:r>
          </a:p>
        </p:txBody>
      </p:sp>
      <p:pic>
        <p:nvPicPr>
          <p:cNvPr id="2050" name="Picture 2" descr="Children using mobile phones">
            <a:extLst>
              <a:ext uri="{FF2B5EF4-FFF2-40B4-BE49-F238E27FC236}">
                <a16:creationId xmlns:a16="http://schemas.microsoft.com/office/drawing/2014/main" id="{5411A3B5-7070-467D-BD1C-D6EF0D5BD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14389"/>
            <a:ext cx="2427914" cy="136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w excessive screen time affects brain health in children">
            <a:extLst>
              <a:ext uri="{FF2B5EF4-FFF2-40B4-BE49-F238E27FC236}">
                <a16:creationId xmlns:a16="http://schemas.microsoft.com/office/drawing/2014/main" id="{F25A4A00-7521-4007-B610-4A0150943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725489"/>
            <a:ext cx="2677880" cy="148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tivities to Reduce Screen Time for Children – SPD">
            <a:extLst>
              <a:ext uri="{FF2B5EF4-FFF2-40B4-BE49-F238E27FC236}">
                <a16:creationId xmlns:a16="http://schemas.microsoft.com/office/drawing/2014/main" id="{B64D31E7-B345-49DC-80A8-8905F8367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950" y="76517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ven Techies Limit Their Children's Screen Time : All Tech Considered : NPR">
            <a:extLst>
              <a:ext uri="{FF2B5EF4-FFF2-40B4-BE49-F238E27FC236}">
                <a16:creationId xmlns:a16="http://schemas.microsoft.com/office/drawing/2014/main" id="{249A90CA-52BE-4885-AA9F-66A9658F1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015" y="405211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ow can I help my child best manage their screen time? | Internet Matters">
            <a:extLst>
              <a:ext uri="{FF2B5EF4-FFF2-40B4-BE49-F238E27FC236}">
                <a16:creationId xmlns:a16="http://schemas.microsoft.com/office/drawing/2014/main" id="{EA96A2BB-C5EE-4FDD-B1E2-F5A23F93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2" y="4052115"/>
            <a:ext cx="3071987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10 Tips for Limiting Your Child's Screen Time">
            <a:extLst>
              <a:ext uri="{FF2B5EF4-FFF2-40B4-BE49-F238E27FC236}">
                <a16:creationId xmlns:a16="http://schemas.microsoft.com/office/drawing/2014/main" id="{831ED407-6C9A-4F10-B1D6-52C4F0AD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280" y="392828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91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E185-22EF-442E-9D2B-638BF028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time do you spend on your phone/tablet?</a:t>
            </a:r>
          </a:p>
        </p:txBody>
      </p:sp>
      <p:pic>
        <p:nvPicPr>
          <p:cNvPr id="1026" name="Picture 2" descr="Works-with - Mobiles &amp; Tablets Png, Transparent Png , Transparent Png Image  - PNGitem">
            <a:extLst>
              <a:ext uri="{FF2B5EF4-FFF2-40B4-BE49-F238E27FC236}">
                <a16:creationId xmlns:a16="http://schemas.microsoft.com/office/drawing/2014/main" id="{949055BF-B2B7-4B5B-8F68-AE8DB7F838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96" y="1882549"/>
            <a:ext cx="8168387" cy="39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Watch">
            <a:extLst>
              <a:ext uri="{FF2B5EF4-FFF2-40B4-BE49-F238E27FC236}">
                <a16:creationId xmlns:a16="http://schemas.microsoft.com/office/drawing/2014/main" id="{2796B2FE-E18D-4430-8F4D-DCC7BB4CA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41498" y="203041"/>
            <a:ext cx="1487647" cy="148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3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FDED-5EF3-4F79-BDAF-2078CB13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Alternatives to screen time: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6EA76-43C7-4790-BD47-EE73CE47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with pets (if you have one)</a:t>
            </a:r>
          </a:p>
          <a:p>
            <a:r>
              <a:rPr lang="en-GB" dirty="0"/>
              <a:t>Read a book</a:t>
            </a:r>
          </a:p>
          <a:p>
            <a:r>
              <a:rPr lang="en-GB" dirty="0"/>
              <a:t>Draw characters from a game or make a poster for the game</a:t>
            </a:r>
          </a:p>
          <a:p>
            <a:r>
              <a:rPr lang="en-GB" dirty="0"/>
              <a:t>Make a book </a:t>
            </a:r>
          </a:p>
          <a:p>
            <a:r>
              <a:rPr lang="en-GB" dirty="0"/>
              <a:t>Play a board games</a:t>
            </a:r>
          </a:p>
          <a:p>
            <a:r>
              <a:rPr lang="en-GB" dirty="0"/>
              <a:t>Ride a bike or scooter or skateboard</a:t>
            </a:r>
          </a:p>
          <a:p>
            <a:r>
              <a:rPr lang="en-GB" dirty="0"/>
              <a:t>Go to the park (ask for permission)</a:t>
            </a:r>
          </a:p>
        </p:txBody>
      </p:sp>
    </p:spTree>
    <p:extLst>
      <p:ext uri="{BB962C8B-B14F-4D97-AF65-F5344CB8AC3E}">
        <p14:creationId xmlns:p14="http://schemas.microsoft.com/office/powerpoint/2010/main" val="39078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CD636A8-49F8-4A0E-9CFB-FB3C07E50B82}"/>
              </a:ext>
            </a:extLst>
          </p:cNvPr>
          <p:cNvSpPr/>
          <p:nvPr/>
        </p:nvSpPr>
        <p:spPr>
          <a:xfrm>
            <a:off x="2150377" y="34997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Did you know?       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10AD08-CE5F-418F-8DF6-03288769AB4F}"/>
              </a:ext>
            </a:extLst>
          </p:cNvPr>
          <p:cNvSpPr/>
          <p:nvPr/>
        </p:nvSpPr>
        <p:spPr>
          <a:xfrm>
            <a:off x="413857" y="11385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Children aged eight to 11 who used screens for fun for less than two hours a day performed better in tests of mental ability, a study found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FABF88-2F82-405E-B022-6C17F09A1DFD}"/>
              </a:ext>
            </a:extLst>
          </p:cNvPr>
          <p:cNvSpPr/>
          <p:nvPr/>
        </p:nvSpPr>
        <p:spPr>
          <a:xfrm>
            <a:off x="355133" y="23508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kids ages 8-18 now spend, on average, a whopping </a:t>
            </a:r>
            <a:r>
              <a:rPr lang="en-GB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7.5 hours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in front of a screen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5D2164-A9E6-4196-9585-56CCA298BEFD}"/>
              </a:ext>
            </a:extLst>
          </p:cNvPr>
          <p:cNvSpPr/>
          <p:nvPr/>
        </p:nvSpPr>
        <p:spPr>
          <a:xfrm>
            <a:off x="355133" y="31058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 </a:t>
            </a:r>
            <a:r>
              <a:rPr lang="en-GB" b="1" dirty="0">
                <a:solidFill>
                  <a:srgbClr val="202124"/>
                </a:solidFill>
                <a:latin typeface="arial" panose="020B0604020202020204" pitchFamily="34" charset="0"/>
              </a:rPr>
              <a:t>51 percent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 of children went outside to walk or play once a day with either parent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28AD6C-FB3D-4681-9C15-7F2F42C66457}"/>
              </a:ext>
            </a:extLst>
          </p:cNvPr>
          <p:cNvSpPr/>
          <p:nvPr/>
        </p:nvSpPr>
        <p:spPr>
          <a:xfrm>
            <a:off x="355133" y="412501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202124"/>
                </a:solidFill>
                <a:latin typeface="arial" panose="020B0604020202020204" pitchFamily="34" charset="0"/>
              </a:rPr>
              <a:t>Per day, children spend over seven hours on screens and less than 10 minutes engaging in unstructured outdoor play</a:t>
            </a: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  <p:pic>
        <p:nvPicPr>
          <p:cNvPr id="1026" name="Picture 2" descr="🤔” meaning: thinking face, thinker Emoji | EmojiAll">
            <a:extLst>
              <a:ext uri="{FF2B5EF4-FFF2-40B4-BE49-F238E27FC236}">
                <a16:creationId xmlns:a16="http://schemas.microsoft.com/office/drawing/2014/main" id="{C4EF5AC1-5A2F-46A2-A41B-04294BBBD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06" y="5286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children spend time online - Ofcom">
            <a:extLst>
              <a:ext uri="{FF2B5EF4-FFF2-40B4-BE49-F238E27FC236}">
                <a16:creationId xmlns:a16="http://schemas.microsoft.com/office/drawing/2014/main" id="{5E39B46E-EBB0-487B-AF82-630BA3986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937" y="2997156"/>
            <a:ext cx="4480231" cy="205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78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62A3-DA3D-4826-A28D-91FB4D3F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95" y="113072"/>
            <a:ext cx="10515600" cy="1325563"/>
          </a:xfrm>
        </p:spPr>
        <p:txBody>
          <a:bodyPr/>
          <a:lstStyle/>
          <a:p>
            <a:r>
              <a:rPr lang="en-GB" dirty="0"/>
              <a:t>Quiz?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13199-ABA9-449E-A051-73A905157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4" y="1497358"/>
            <a:ext cx="10515600" cy="5155112"/>
          </a:xfrm>
        </p:spPr>
        <p:txBody>
          <a:bodyPr>
            <a:normAutofit/>
          </a:bodyPr>
          <a:lstStyle/>
          <a:p>
            <a:r>
              <a:rPr lang="en-GB" dirty="0"/>
              <a:t>What percent do kids actually went out side to play or go on a walk?</a:t>
            </a:r>
          </a:p>
          <a:p>
            <a:r>
              <a:rPr lang="en-GB" dirty="0"/>
              <a:t>51%</a:t>
            </a:r>
          </a:p>
          <a:p>
            <a:r>
              <a:rPr lang="en-GB" dirty="0"/>
              <a:t>What alternatives are there that we recommended for you? </a:t>
            </a:r>
          </a:p>
          <a:p>
            <a:r>
              <a:rPr lang="en-GB" sz="1500" dirty="0"/>
              <a:t>Play with pets (if you have one)</a:t>
            </a:r>
          </a:p>
          <a:p>
            <a:r>
              <a:rPr lang="en-GB" sz="1500" dirty="0"/>
              <a:t>Read a book</a:t>
            </a:r>
          </a:p>
          <a:p>
            <a:r>
              <a:rPr lang="en-GB" sz="1500" dirty="0"/>
              <a:t>Draw characters from a game or make a poster for the game</a:t>
            </a:r>
          </a:p>
          <a:p>
            <a:r>
              <a:rPr lang="en-GB" sz="1500" dirty="0"/>
              <a:t>Make a book </a:t>
            </a:r>
          </a:p>
          <a:p>
            <a:r>
              <a:rPr lang="en-GB" sz="1500" dirty="0"/>
              <a:t>Play a board games</a:t>
            </a:r>
          </a:p>
          <a:p>
            <a:r>
              <a:rPr lang="en-GB" sz="1500" dirty="0"/>
              <a:t>Ride a bike or scooter or skateboard</a:t>
            </a:r>
          </a:p>
          <a:p>
            <a:r>
              <a:rPr lang="en-GB" sz="1500" dirty="0"/>
              <a:t>Go to the park (ask for permission)</a:t>
            </a:r>
          </a:p>
          <a:p>
            <a:r>
              <a:rPr lang="en-GB" dirty="0"/>
              <a:t>What  ages spend a whopping 7.5 hours on a screen?</a:t>
            </a:r>
          </a:p>
          <a:p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kids ages 8-18</a:t>
            </a:r>
            <a:endParaRPr lang="en-GB" dirty="0"/>
          </a:p>
        </p:txBody>
      </p:sp>
      <p:pic>
        <p:nvPicPr>
          <p:cNvPr id="5" name="Graphic 4" descr="Hourglass">
            <a:extLst>
              <a:ext uri="{FF2B5EF4-FFF2-40B4-BE49-F238E27FC236}">
                <a16:creationId xmlns:a16="http://schemas.microsoft.com/office/drawing/2014/main" id="{A4D7EB54-F2B2-4CB4-A575-EBB1C6D15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4694" y="364110"/>
            <a:ext cx="1074525" cy="10745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7DE2BE-39A0-403B-A9A0-79183A927B56}"/>
              </a:ext>
            </a:extLst>
          </p:cNvPr>
          <p:cNvSpPr/>
          <p:nvPr/>
        </p:nvSpPr>
        <p:spPr>
          <a:xfrm>
            <a:off x="5221401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9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ReithSans</vt:lpstr>
      <vt:lpstr>Office Theme</vt:lpstr>
      <vt:lpstr>Saving screen time</vt:lpstr>
      <vt:lpstr>How much time do you spend on your phone/tablet?</vt:lpstr>
      <vt:lpstr>Alternatives to screen time: </vt:lpstr>
      <vt:lpstr>PowerPoint Presentation</vt:lpstr>
      <vt:lpstr>Quiz?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screen time</dc:title>
  <dc:creator>Nichola Allerston</dc:creator>
  <cp:lastModifiedBy>Nichola Allerston</cp:lastModifiedBy>
  <cp:revision>11</cp:revision>
  <dcterms:created xsi:type="dcterms:W3CDTF">2022-09-29T12:29:18Z</dcterms:created>
  <dcterms:modified xsi:type="dcterms:W3CDTF">2022-11-04T12:10:52Z</dcterms:modified>
</cp:coreProperties>
</file>